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111"/>
    <a:srgbClr val="5CC48E"/>
    <a:srgbClr val="F57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8C88-8823-445A-8B78-1633CA92C700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F64-7E26-4218-A821-B65363A4DE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8C88-8823-445A-8B78-1633CA92C700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F64-7E26-4218-A821-B65363A4DE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8C88-8823-445A-8B78-1633CA92C700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F64-7E26-4218-A821-B65363A4DE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8C88-8823-445A-8B78-1633CA92C700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F64-7E26-4218-A821-B65363A4DE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8C88-8823-445A-8B78-1633CA92C700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F64-7E26-4218-A821-B65363A4DE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8C88-8823-445A-8B78-1633CA92C700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F64-7E26-4218-A821-B65363A4DE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8C88-8823-445A-8B78-1633CA92C700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F64-7E26-4218-A821-B65363A4DE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8C88-8823-445A-8B78-1633CA92C700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F64-7E26-4218-A821-B65363A4DE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8C88-8823-445A-8B78-1633CA92C700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F64-7E26-4218-A821-B65363A4DE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8C88-8823-445A-8B78-1633CA92C700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F64-7E26-4218-A821-B65363A4DE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8C88-8823-445A-8B78-1633CA92C700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F64-7E26-4218-A821-B65363A4DE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8C88-8823-445A-8B78-1633CA92C700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10F64-7E26-4218-A821-B65363A4DE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epelibros@terra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33600" y="4267200"/>
            <a:ext cx="4876800" cy="1676400"/>
          </a:xfrm>
          <a:noFill/>
        </p:spPr>
        <p:txBody>
          <a:bodyPr>
            <a:normAutofit fontScale="40000" lnSpcReduction="20000"/>
          </a:bodyPr>
          <a:lstStyle/>
          <a:p>
            <a:r>
              <a:rPr lang="es-CO" sz="73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CUBOS PUZZLE DE RAZONAMIENTO</a:t>
            </a:r>
          </a:p>
          <a:p>
            <a:r>
              <a:rPr lang="es-CO" sz="4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ESTIMULA CONCEPTOS ESPACIALES Y ASOCIACION POR MEDIO DE SECUENCIAS LOGICAS CON ELEMENTOS GRAFICOS ABSTRACTOS</a:t>
            </a:r>
            <a:endParaRPr lang="en-US" sz="45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 descr="FOT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9000" y="457200"/>
            <a:ext cx="47752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OTO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57200"/>
            <a:ext cx="4800600" cy="360045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62200" y="4267200"/>
            <a:ext cx="4419600" cy="1447800"/>
          </a:xfrm>
        </p:spPr>
        <p:txBody>
          <a:bodyPr>
            <a:normAutofit fontScale="47500" lnSpcReduction="20000"/>
          </a:bodyPr>
          <a:lstStyle/>
          <a:p>
            <a:pPr lvl="0">
              <a:defRPr/>
            </a:pPr>
            <a:r>
              <a:rPr lang="es-CO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 PSICOMOTOR Y CONSTRUCCION A GRAN </a:t>
            </a:r>
            <a:r>
              <a:rPr lang="es-CO" sz="4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</a:t>
            </a:r>
          </a:p>
          <a:p>
            <a:pPr lvl="0">
              <a:defRPr/>
            </a:pPr>
            <a:r>
              <a:rPr lang="es-CO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 PARA CENTROS LUDICOS Y ESPECIALISTAS DEL AREA OCUPACIONAL Y EDUCACION FISICA</a:t>
            </a:r>
            <a:endParaRPr lang="es-CO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OTO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57200"/>
            <a:ext cx="4800600" cy="360045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4600" y="4267200"/>
            <a:ext cx="4114800" cy="1143000"/>
          </a:xfrm>
        </p:spPr>
        <p:txBody>
          <a:bodyPr>
            <a:normAutofit fontScale="55000" lnSpcReduction="20000"/>
          </a:bodyPr>
          <a:lstStyle/>
          <a:p>
            <a:pPr lvl="0">
              <a:defRPr/>
            </a:pPr>
            <a:r>
              <a:rPr lang="es-CO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 Y COORDINACION</a:t>
            </a:r>
            <a:endParaRPr lang="es-CO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es-CO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ESCALERA CURVA DISEÑADA PARA CONTROL CORPORAL, ORIENTACION ESPACIAL Y EQUILIBRIO </a:t>
            </a:r>
            <a:endParaRPr lang="es-CO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2209800" y="4267200"/>
            <a:ext cx="4648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CO" sz="4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CAMINO PLANO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CONSTRUCCION DE FORMA DE CIRCULO, BARRA DE EQUILIBRIO O CAMINOS</a:t>
            </a:r>
            <a:r>
              <a:rPr kumimoji="0" lang="es-CO" sz="3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EN VARIOS SENTIDOS. CONTROL CORPORAL  CREATIVIDAD Y DIRECCIONALIDAD</a:t>
            </a:r>
            <a:endParaRPr kumimoji="0" lang="es-CO" sz="32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Imagen" descr="FOTO 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57200"/>
            <a:ext cx="480060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2209800" y="4267200"/>
            <a:ext cx="4648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CO" sz="4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CAMINO ONDULADO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DESARROLLO TACTIL, EQUILIBRIO</a:t>
            </a:r>
            <a:r>
              <a:rPr kumimoji="0" lang="es-CO" sz="3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VESTIBULAR. SET POR 8 PIEZAS </a:t>
            </a:r>
            <a:endParaRPr kumimoji="0" lang="es-CO" sz="32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Imagen" descr="FOTO 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57200"/>
            <a:ext cx="480060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1981200" y="4267200"/>
            <a:ext cx="5029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CO" sz="4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ISLAS TEXTURIZADAS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FORTALECE EL EQUILIBRIO Y DESARROLLO SENSORIAL.</a:t>
            </a:r>
            <a:r>
              <a:rPr kumimoji="0" lang="es-CO" sz="3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MATERIAL TEXTURIZADO. 3 TAMAÑOS. 6 PIEZAS</a:t>
            </a:r>
            <a:endParaRPr kumimoji="0" lang="es-CO" sz="32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Imagen" descr="FOTO 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57200"/>
            <a:ext cx="480060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2590800" y="4267200"/>
            <a:ext cx="3886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CO" sz="4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MEGACONSTRUCTOR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CONSTRUCCIONES A ESCALA PARA DESARROLLO MUSCULAR,</a:t>
            </a:r>
            <a:r>
              <a:rPr kumimoji="0" lang="es-CO" sz="3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PROCESOS DE CONCENTRACION, APRENDIZAJE Y PINZAMIENTO. 95 PIEZAS</a:t>
            </a: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Imagen" descr="FOTO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57200"/>
            <a:ext cx="480060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2133600" y="4267200"/>
            <a:ext cx="4800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CO" sz="4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MEGABLOQUES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O" sz="3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ESTIMULA LA IMAGINACION, COORDINACION GRUESA  Y FAVORECE EN EL NIÑO LAS LEYES QUE RIGEN SU ENTORNO. 80 PIEZAS</a:t>
            </a:r>
            <a:endParaRPr kumimoji="0" lang="es-CO" sz="32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Imagen" descr="FOTO 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57200"/>
            <a:ext cx="480060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2133600" y="4267200"/>
            <a:ext cx="4800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O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F4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MINI ARCO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FAVORECE</a:t>
            </a:r>
            <a:r>
              <a:rPr kumimoji="0" lang="es-CO" sz="32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LAS HABILIDADES VISUAL, MOTORA, SENSORIAL Y MENTAL. AUTOCORRECTIVO. 80 CUADERNOS Y 3 TABLEROS</a:t>
            </a:r>
            <a:endParaRPr kumimoji="0" lang="es-CO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Imagen" descr="FOTO 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57200"/>
            <a:ext cx="480060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1295400"/>
            <a:ext cx="5181600" cy="563562"/>
          </a:xfrm>
        </p:spPr>
        <p:txBody>
          <a:bodyPr>
            <a:normAutofit fontScale="90000"/>
          </a:bodyPr>
          <a:lstStyle/>
          <a:p>
            <a:r>
              <a:rPr lang="es-CO" sz="54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CEPE LIBROS</a:t>
            </a:r>
            <a:endParaRPr lang="en-US" sz="54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28800" y="2438400"/>
            <a:ext cx="5638800" cy="2362200"/>
          </a:xfrm>
        </p:spPr>
        <p:txBody>
          <a:bodyPr>
            <a:normAutofit fontScale="70000" lnSpcReduction="20000"/>
          </a:bodyPr>
          <a:lstStyle/>
          <a:p>
            <a:r>
              <a:rPr lang="es-CO" sz="2600" dirty="0" smtClean="0">
                <a:latin typeface="Arial Rounded MT Bold" pitchFamily="34" charset="0"/>
              </a:rPr>
              <a:t>MATERIAL ESPECIALIZADO PARA LAS AREAS DE PSICOLOGIA, FONOAUDIOLOGIA, PSICOPEDAGOGIA, TERAPIA OCUPACIONAL Y EDUCACION EN GENERAL.</a:t>
            </a:r>
          </a:p>
          <a:p>
            <a:r>
              <a:rPr lang="es-CO" sz="2600" dirty="0" smtClean="0">
                <a:latin typeface="Arial Rounded MT Bold" pitchFamily="34" charset="0"/>
              </a:rPr>
              <a:t>EN CASO DE SOLICITAR ALGUNO DE NUESTROS MATERIALES PUEDEN COMUNICARSE EN BOGOTA: </a:t>
            </a:r>
            <a:r>
              <a:rPr lang="es-CO" sz="2600" dirty="0" smtClean="0">
                <a:latin typeface="Arial Rounded MT Bold" pitchFamily="34" charset="0"/>
              </a:rPr>
              <a:t>6371353. 3176703792 - 3102700716.</a:t>
            </a:r>
            <a:endParaRPr lang="es-CO" sz="2600" dirty="0" smtClean="0">
              <a:latin typeface="Arial Rounded MT Bold" pitchFamily="34" charset="0"/>
            </a:endParaRPr>
          </a:p>
          <a:p>
            <a:r>
              <a:rPr lang="es-CO" sz="2600" dirty="0" smtClean="0">
                <a:hlinkClick r:id="rId2"/>
              </a:rPr>
              <a:t>cepelibroscol@gmail.com</a:t>
            </a:r>
            <a:endParaRPr lang="es-CO" sz="2600" dirty="0" smtClean="0"/>
          </a:p>
          <a:p>
            <a:endParaRPr lang="es-CO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OT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9000" y="457200"/>
            <a:ext cx="4775200" cy="3581400"/>
          </a:xfrm>
          <a:prstGeom prst="rect">
            <a:avLst/>
          </a:prstGeom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2133600" y="4267200"/>
            <a:ext cx="4800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O" sz="5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CUBOS PUZZLE DE RAZONAMIENTO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CADA JUEGO DE CUALQUIER MOTIVO SE COMPONE DE 25 CUBOS IMPRESOS X SUS SEIS CARAS. INCLUYE SEIS CARTONES CON LOS PATRONES DE ARMADO IMPRESOS POR AMBAS CARAS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4600" y="4267200"/>
            <a:ext cx="4038600" cy="990600"/>
          </a:xfrm>
        </p:spPr>
        <p:txBody>
          <a:bodyPr>
            <a:normAutofit fontScale="55000" lnSpcReduction="20000"/>
          </a:bodyPr>
          <a:lstStyle/>
          <a:p>
            <a:r>
              <a:rPr lang="es-CO" sz="4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CUBOS PUZZLE DE RAZONAMIENTO</a:t>
            </a:r>
          </a:p>
          <a:p>
            <a:r>
              <a:rPr lang="es-CO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MOTIVOS EN TOTAL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 descr="FOTO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57200"/>
            <a:ext cx="480060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33600" y="4267200"/>
            <a:ext cx="4876800" cy="1752600"/>
          </a:xfrm>
        </p:spPr>
        <p:txBody>
          <a:bodyPr>
            <a:normAutofit fontScale="55000" lnSpcReduction="20000"/>
          </a:bodyPr>
          <a:lstStyle/>
          <a:p>
            <a:r>
              <a:rPr lang="es-CO" sz="5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LOGICO PRIMO</a:t>
            </a:r>
          </a:p>
          <a:p>
            <a:r>
              <a:rPr lang="es-CO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 AUTOCORRECTIVO DE APRENDIZAJE. 3-6 AÑOS</a:t>
            </a:r>
            <a:endParaRPr lang="es-CO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REFUERZO EN NOCIONES BASICAS DEL CURRICULO A NIVEL DE LENGUAJE Y LOGICA MATEMATICA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 descr="FOTO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57200"/>
            <a:ext cx="480060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OTO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57200"/>
            <a:ext cx="4775200" cy="35814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05000" y="4191000"/>
            <a:ext cx="5105400" cy="1600200"/>
          </a:xfrm>
        </p:spPr>
        <p:txBody>
          <a:bodyPr>
            <a:normAutofit fontScale="55000" lnSpcReduction="20000"/>
          </a:bodyPr>
          <a:lstStyle/>
          <a:p>
            <a:r>
              <a:rPr lang="es-CO" dirty="0" smtClean="0"/>
              <a:t> </a:t>
            </a:r>
            <a:r>
              <a:rPr lang="es-CO" sz="5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LOGICO PICCOLO</a:t>
            </a:r>
          </a:p>
          <a:p>
            <a:r>
              <a:rPr lang="es-CO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 AUTOCORRECTIVO DE APRENDIZAJE. 6 A 10 AÑOS</a:t>
            </a:r>
          </a:p>
          <a:p>
            <a:r>
              <a:rPr lang="es-CO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REFUERZO EN NOCIONES BASICAS DEL CURRICULO A NIVEL DE LENGUAJE Y LOGICA MATEMATICA</a:t>
            </a:r>
            <a:endParaRPr lang="en-US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OTO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57200"/>
            <a:ext cx="4775200" cy="35814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57400" y="4267200"/>
            <a:ext cx="4953000" cy="1828800"/>
          </a:xfrm>
        </p:spPr>
        <p:txBody>
          <a:bodyPr>
            <a:normAutofit fontScale="55000" lnSpcReduction="20000"/>
          </a:bodyPr>
          <a:lstStyle/>
          <a:p>
            <a:r>
              <a:rPr lang="es-CO" sz="5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PALETTE</a:t>
            </a:r>
          </a:p>
          <a:p>
            <a:r>
              <a:rPr lang="es-CO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 DIDACTICO MATEMATICO</a:t>
            </a:r>
          </a:p>
          <a:p>
            <a:r>
              <a:rPr lang="es-CO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REFUERZO EN CONCEPTOS CURRICULARES DE PRIMARIA Y BACHILLERATO</a:t>
            </a:r>
          </a:p>
          <a:p>
            <a:r>
              <a:rPr lang="es-CO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FICHAS DE COLORES Y TARJETAS INTERCAMBIABLES. AUTOCORRECTIVO</a:t>
            </a:r>
            <a:endParaRPr lang="en-US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OTO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57200"/>
            <a:ext cx="4800600" cy="3600450"/>
          </a:xfrm>
          <a:prstGeom prst="rect">
            <a:avLst/>
          </a:prstGeom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1981200" y="4267200"/>
            <a:ext cx="5029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O" sz="5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LEARNING PALETTE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ESTIMULA LA PERCEPCION VISUAL, REFUERZA HABILIDADES MOTRICES, DESARROLLA PENSAMIENTO DEDUCTIVO,</a:t>
            </a:r>
            <a:r>
              <a:rPr kumimoji="0" lang="es-CO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HABITOS DE ESTUDIO.</a:t>
            </a: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ORGANIZADO POR NIVELES CURRICULARES.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CO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PREESCOLAR A QUINTO DE PRIMARIA. 35 CARPETAS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2133600" y="4267200"/>
            <a:ext cx="4876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CO" sz="5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 PSICOMOTOR Y CONSTRUCCION A GRAN ESCALA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O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DESARROLLA</a:t>
            </a:r>
            <a:r>
              <a:rPr kumimoji="0" lang="es-CO" sz="51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CONTROL CORPORAL, ORIENTACION ESPACIAL. EN PLASTICO RIGIDO</a:t>
            </a:r>
            <a:endParaRPr kumimoji="0" lang="es-CO" sz="51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1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Imagen" descr="FOTO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57200"/>
            <a:ext cx="480060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09800" y="4267200"/>
            <a:ext cx="4724400" cy="1981200"/>
          </a:xfrm>
        </p:spPr>
        <p:txBody>
          <a:bodyPr>
            <a:normAutofit fontScale="55000" lnSpcReduction="20000"/>
          </a:bodyPr>
          <a:lstStyle/>
          <a:p>
            <a:pPr lvl="0">
              <a:defRPr/>
            </a:pPr>
            <a:r>
              <a:rPr lang="es-CO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 PSICOMOTOR Y CONSTRUCCION A GRAN ESCALA</a:t>
            </a:r>
          </a:p>
          <a:p>
            <a:pPr lvl="0">
              <a:defRPr/>
            </a:pPr>
            <a:r>
              <a:rPr lang="es-CO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COMPUESTO POR BARRAS DE EQUILIBRIO,DIDABLOCK REDONDO, CUADRADO,RECTANGULAR, BASTONES Y AROS PLANOS, ADAPTADORES  </a:t>
            </a:r>
            <a:endParaRPr lang="en-US" dirty="0"/>
          </a:p>
        </p:txBody>
      </p:sp>
      <p:pic>
        <p:nvPicPr>
          <p:cNvPr id="5" name="4 Imagen" descr="FOTO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57200"/>
            <a:ext cx="4800600" cy="36004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387</Words>
  <Application>Microsoft Office PowerPoint</Application>
  <PresentationFormat>On-screen Show (4:3)</PresentationFormat>
  <Paragraphs>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Aharoni</vt:lpstr>
      <vt:lpstr>Arial</vt:lpstr>
      <vt:lpstr>Arial Rounded MT Bold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CEPE LIBROS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 1</dc:title>
  <dc:creator>Octavio</dc:creator>
  <cp:lastModifiedBy>Rodriguez, German (EXT - CO/Bogota)</cp:lastModifiedBy>
  <cp:revision>15</cp:revision>
  <dcterms:created xsi:type="dcterms:W3CDTF">2010-05-17T19:33:09Z</dcterms:created>
  <dcterms:modified xsi:type="dcterms:W3CDTF">2018-03-04T20:57:04Z</dcterms:modified>
</cp:coreProperties>
</file>